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6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3076575"/>
            <a:ext cx="1048702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790700"/>
            <a:ext cx="11715750" cy="3276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80890" y="1790700"/>
            <a:ext cx="3949700" cy="593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65970" y="2527300"/>
            <a:ext cx="151130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4125" y="4209415"/>
            <a:ext cx="151130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266190"/>
            <a:ext cx="11601450" cy="4181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5379085"/>
            <a:ext cx="2209800" cy="1419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33830" y="2064385"/>
            <a:ext cx="399732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34995" y="2894330"/>
            <a:ext cx="399732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2030" y="1294765"/>
            <a:ext cx="10086975" cy="1343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05" y="3025140"/>
            <a:ext cx="11630025" cy="32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558290"/>
            <a:ext cx="11563350" cy="4171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46930" y="1558290"/>
            <a:ext cx="1823085" cy="598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84775" y="2427605"/>
            <a:ext cx="1823085" cy="598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2095" y="4194810"/>
            <a:ext cx="1823085" cy="598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666875"/>
            <a:ext cx="11572875" cy="3524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56940" y="2640330"/>
            <a:ext cx="2191385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21950" y="3613785"/>
            <a:ext cx="1360170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743075"/>
            <a:ext cx="11534775" cy="3371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12660" y="3480435"/>
            <a:ext cx="224853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776095"/>
            <a:ext cx="11677650" cy="3305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98395" y="2508250"/>
            <a:ext cx="249428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90035" y="3376930"/>
            <a:ext cx="193675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2095500"/>
            <a:ext cx="11620500" cy="2667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952480" y="215265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5965" y="3105785"/>
            <a:ext cx="12280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440815"/>
            <a:ext cx="11515725" cy="512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785620"/>
            <a:ext cx="11582400" cy="3286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44290" y="1695450"/>
            <a:ext cx="464820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70985" y="3453130"/>
            <a:ext cx="21729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649730"/>
            <a:ext cx="11534775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2152650"/>
            <a:ext cx="11658600" cy="2552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32020" y="2293620"/>
            <a:ext cx="330708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68010" y="3141345"/>
            <a:ext cx="465772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2000250"/>
            <a:ext cx="11639550" cy="2857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05085" y="1982470"/>
            <a:ext cx="160528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9785" y="3007360"/>
            <a:ext cx="308864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56595" y="4001135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981200"/>
            <a:ext cx="11534775" cy="2895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48360" y="1981200"/>
            <a:ext cx="239903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50760" y="2886710"/>
            <a:ext cx="194564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1685" y="379349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762125"/>
            <a:ext cx="11582400" cy="3333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6450" y="2166620"/>
            <a:ext cx="8039100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714500"/>
            <a:ext cx="11525250" cy="3429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241165" y="3432810"/>
            <a:ext cx="145415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62245" y="4354195"/>
            <a:ext cx="341058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752600"/>
            <a:ext cx="11610975" cy="3352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730615" y="2470785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96585" y="431419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477010"/>
            <a:ext cx="11620500" cy="4191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694545" y="2234565"/>
            <a:ext cx="135064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48660" y="4065270"/>
            <a:ext cx="290068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09370"/>
            <a:ext cx="11563350" cy="4238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70835" y="2130425"/>
            <a:ext cx="21443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43355" y="393573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045" y="1409700"/>
            <a:ext cx="11725275" cy="4181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29530" y="3141980"/>
            <a:ext cx="229552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35215" y="4021455"/>
            <a:ext cx="229552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425" y="1819275"/>
            <a:ext cx="11742420" cy="321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9235" y="1373505"/>
            <a:ext cx="5705475" cy="143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3091815"/>
            <a:ext cx="11649075" cy="3219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99870" y="4796155"/>
            <a:ext cx="1747520" cy="593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930" y="1218565"/>
            <a:ext cx="11677650" cy="4133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5328285"/>
            <a:ext cx="11601450" cy="1485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61310" y="1219200"/>
            <a:ext cx="953770" cy="598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85885" y="2079625"/>
            <a:ext cx="953770" cy="598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19325" y="3872230"/>
            <a:ext cx="3155315" cy="598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95040" y="5271135"/>
            <a:ext cx="2758440" cy="598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2195195"/>
            <a:ext cx="11677650" cy="2466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45535" y="2943225"/>
            <a:ext cx="192722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423670"/>
            <a:ext cx="11715750" cy="4010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91995" y="1424305"/>
            <a:ext cx="1652905" cy="535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69865" y="3161665"/>
            <a:ext cx="2190750" cy="535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65645" y="4059555"/>
            <a:ext cx="2190750" cy="535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800225"/>
            <a:ext cx="11515725" cy="3257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203065" y="2725420"/>
            <a:ext cx="160464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04230" y="4388485"/>
            <a:ext cx="255905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690370"/>
            <a:ext cx="11639550" cy="347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2026-01-07T08:52:29Z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